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3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76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3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8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84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1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64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80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0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1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2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93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F62CD-1A09-45A9-8F47-14241904881E}" type="datetimeFigureOut">
              <a:rPr lang="en-GB" smtClean="0"/>
              <a:t>12/09/2023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1AE95-5251-4B5D-8BE1-9370CD69F5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62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619C0-7889-18E6-A919-7AE0BAF11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80895A-EBED-CA46-D98E-A0F085C786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5" name="Picture 14" descr="A poster with text and images&#10;&#10;Description automatically generated">
            <a:extLst>
              <a:ext uri="{FF2B5EF4-FFF2-40B4-BE49-F238E27FC236}">
                <a16:creationId xmlns:a16="http://schemas.microsoft.com/office/drawing/2014/main" id="{261F675C-5518-A2C9-5125-76E722B74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" y="3000"/>
            <a:ext cx="10685139" cy="15113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3E67D9-B041-738B-9C8E-7D37AE57FAA8}"/>
              </a:ext>
            </a:extLst>
          </p:cNvPr>
          <p:cNvSpPr txBox="1"/>
          <p:nvPr/>
        </p:nvSpPr>
        <p:spPr>
          <a:xfrm>
            <a:off x="4202506" y="5915607"/>
            <a:ext cx="380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date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656635-DAFB-14A5-39A7-5362C8ED28AE}"/>
              </a:ext>
            </a:extLst>
          </p:cNvPr>
          <p:cNvSpPr txBox="1"/>
          <p:nvPr/>
        </p:nvSpPr>
        <p:spPr>
          <a:xfrm>
            <a:off x="4896081" y="6580263"/>
            <a:ext cx="380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date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CE165A-5B1E-4CCD-26DC-99EB16D70D45}"/>
              </a:ext>
            </a:extLst>
          </p:cNvPr>
          <p:cNvSpPr txBox="1"/>
          <p:nvPr/>
        </p:nvSpPr>
        <p:spPr>
          <a:xfrm>
            <a:off x="4586133" y="7147167"/>
            <a:ext cx="3803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code here</a:t>
            </a:r>
          </a:p>
        </p:txBody>
      </p:sp>
    </p:spTree>
    <p:extLst>
      <p:ext uri="{BB962C8B-B14F-4D97-AF65-F5344CB8AC3E}">
        <p14:creationId xmlns:p14="http://schemas.microsoft.com/office/powerpoint/2010/main" val="3099644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52385D0BDBEA4EA4527F7AA02301CB" ma:contentTypeVersion="16" ma:contentTypeDescription="Create a new document." ma:contentTypeScope="" ma:versionID="ee0de52f63393662fc116125595ba15f">
  <xsd:schema xmlns:xsd="http://www.w3.org/2001/XMLSchema" xmlns:xs="http://www.w3.org/2001/XMLSchema" xmlns:p="http://schemas.microsoft.com/office/2006/metadata/properties" xmlns:ns3="7c9b5ce5-ce29-4bcd-ac32-905b84fec079" xmlns:ns4="ed6e0fb5-46cd-476c-9099-bd4758ced805" targetNamespace="http://schemas.microsoft.com/office/2006/metadata/properties" ma:root="true" ma:fieldsID="33c9c36aba365d2c9ddd1c52ec37894b" ns3:_="" ns4:_="">
    <xsd:import namespace="7c9b5ce5-ce29-4bcd-ac32-905b84fec079"/>
    <xsd:import namespace="ed6e0fb5-46cd-476c-9099-bd4758ced80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9b5ce5-ce29-4bcd-ac32-905b84fec0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e0fb5-46cd-476c-9099-bd4758ced80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9b5ce5-ce29-4bcd-ac32-905b84fec079" xsi:nil="true"/>
  </documentManagement>
</p:properties>
</file>

<file path=customXml/itemProps1.xml><?xml version="1.0" encoding="utf-8"?>
<ds:datastoreItem xmlns:ds="http://schemas.openxmlformats.org/officeDocument/2006/customXml" ds:itemID="{0768EC8C-023F-4205-9200-146ECF2BF0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9b5ce5-ce29-4bcd-ac32-905b84fec079"/>
    <ds:schemaRef ds:uri="ed6e0fb5-46cd-476c-9099-bd4758ced8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BE1EED-053E-4531-AFE2-2134413FE8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8F56E-3282-4331-B2F9-81F938BB3660}">
  <ds:schemaRefs>
    <ds:schemaRef ds:uri="http://purl.org/dc/elements/1.1/"/>
    <ds:schemaRef ds:uri="http://schemas.microsoft.com/office/2006/documentManagement/types"/>
    <ds:schemaRef ds:uri="http://purl.org/dc/terms/"/>
    <ds:schemaRef ds:uri="7c9b5ce5-ce29-4bcd-ac32-905b84fec079"/>
    <ds:schemaRef ds:uri="http://purl.org/dc/dcmitype/"/>
    <ds:schemaRef ds:uri="ed6e0fb5-46cd-476c-9099-bd4758ced805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1102</TotalTime>
  <Words>9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Harriet (LEICESTERSHIRE PARTNERSHIP NHS TRUST)</dc:creator>
  <cp:lastModifiedBy>ROBINSON, Harriet (LEICESTERSHIRE PARTNERSHIP NHS TRUST)</cp:lastModifiedBy>
  <cp:revision>4</cp:revision>
  <dcterms:created xsi:type="dcterms:W3CDTF">2023-09-12T13:32:55Z</dcterms:created>
  <dcterms:modified xsi:type="dcterms:W3CDTF">2023-09-13T07:55:36Z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0x010100B552385D0BDBEA4EA4527F7AA02301CB</vt:lpwstr>
  </property>
</Properties>
</file>