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4"/>
  </p:sldMasterIdLst>
  <p:sldIdLst>
    <p:sldId id="256" r:id="rId5"/>
  </p:sldIdLst>
  <p:sldSz cx="10691813" cy="1511935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52" d="100"/>
          <a:sy n="52" d="100"/>
        </p:scale>
        <p:origin x="3114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1886" y="2474395"/>
            <a:ext cx="9088041" cy="5263774"/>
          </a:xfrm>
        </p:spPr>
        <p:txBody>
          <a:bodyPr anchor="b"/>
          <a:lstStyle>
            <a:lvl1pPr algn="ctr">
              <a:defRPr sz="7016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6477" y="7941160"/>
            <a:ext cx="8018860" cy="3650342"/>
          </a:xfrm>
        </p:spPr>
        <p:txBody>
          <a:bodyPr/>
          <a:lstStyle>
            <a:lvl1pPr marL="0" indent="0" algn="ctr">
              <a:buNone/>
              <a:defRPr sz="2806"/>
            </a:lvl1pPr>
            <a:lvl2pPr marL="534604" indent="0" algn="ctr">
              <a:buNone/>
              <a:defRPr sz="2339"/>
            </a:lvl2pPr>
            <a:lvl3pPr marL="1069208" indent="0" algn="ctr">
              <a:buNone/>
              <a:defRPr sz="2105"/>
            </a:lvl3pPr>
            <a:lvl4pPr marL="1603812" indent="0" algn="ctr">
              <a:buNone/>
              <a:defRPr sz="1871"/>
            </a:lvl4pPr>
            <a:lvl5pPr marL="2138416" indent="0" algn="ctr">
              <a:buNone/>
              <a:defRPr sz="1871"/>
            </a:lvl5pPr>
            <a:lvl6pPr marL="2673020" indent="0" algn="ctr">
              <a:buNone/>
              <a:defRPr sz="1871"/>
            </a:lvl6pPr>
            <a:lvl7pPr marL="3207624" indent="0" algn="ctr">
              <a:buNone/>
              <a:defRPr sz="1871"/>
            </a:lvl7pPr>
            <a:lvl8pPr marL="3742228" indent="0" algn="ctr">
              <a:buNone/>
              <a:defRPr sz="1871"/>
            </a:lvl8pPr>
            <a:lvl9pPr marL="4276832" indent="0" algn="ctr">
              <a:buNone/>
              <a:defRPr sz="1871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5F62CD-1A09-45A9-8F47-14241904881E}" type="datetimeFigureOut">
              <a:rPr lang="en-GB" smtClean="0"/>
              <a:t>12/09/2023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1AE95-5251-4B5D-8BE1-9370CD69F5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47689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5F62CD-1A09-45A9-8F47-14241904881E}" type="datetimeFigureOut">
              <a:rPr lang="en-GB" smtClean="0"/>
              <a:t>12/09/2023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1AE95-5251-4B5D-8BE1-9370CD69F5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04383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51329" y="804966"/>
            <a:ext cx="2305422" cy="128129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5063" y="804966"/>
            <a:ext cx="6782619" cy="128129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5F62CD-1A09-45A9-8F47-14241904881E}" type="datetimeFigureOut">
              <a:rPr lang="en-GB" smtClean="0"/>
              <a:t>12/09/2023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1AE95-5251-4B5D-8BE1-9370CD69F5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885840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5F62CD-1A09-45A9-8F47-14241904881E}" type="datetimeFigureOut">
              <a:rPr lang="en-GB" smtClean="0"/>
              <a:t>12/09/2023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1AE95-5251-4B5D-8BE1-9370CD69F5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88466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9494" y="3769342"/>
            <a:ext cx="9221689" cy="6289229"/>
          </a:xfrm>
        </p:spPr>
        <p:txBody>
          <a:bodyPr anchor="b"/>
          <a:lstStyle>
            <a:lvl1pPr>
              <a:defRPr sz="7016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9494" y="10118069"/>
            <a:ext cx="9221689" cy="3307357"/>
          </a:xfrm>
        </p:spPr>
        <p:txBody>
          <a:bodyPr/>
          <a:lstStyle>
            <a:lvl1pPr marL="0" indent="0">
              <a:buNone/>
              <a:defRPr sz="2806">
                <a:solidFill>
                  <a:schemeClr val="tx1"/>
                </a:solidFill>
              </a:defRPr>
            </a:lvl1pPr>
            <a:lvl2pPr marL="534604" indent="0">
              <a:buNone/>
              <a:defRPr sz="2339">
                <a:solidFill>
                  <a:schemeClr val="tx1">
                    <a:tint val="75000"/>
                  </a:schemeClr>
                </a:solidFill>
              </a:defRPr>
            </a:lvl2pPr>
            <a:lvl3pPr marL="1069208" indent="0">
              <a:buNone/>
              <a:defRPr sz="2105">
                <a:solidFill>
                  <a:schemeClr val="tx1">
                    <a:tint val="75000"/>
                  </a:schemeClr>
                </a:solidFill>
              </a:defRPr>
            </a:lvl3pPr>
            <a:lvl4pPr marL="1603812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4pPr>
            <a:lvl5pPr marL="2138416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5pPr>
            <a:lvl6pPr marL="2673020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6pPr>
            <a:lvl7pPr marL="3207624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7pPr>
            <a:lvl8pPr marL="3742228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8pPr>
            <a:lvl9pPr marL="4276832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5F62CD-1A09-45A9-8F47-14241904881E}" type="datetimeFigureOut">
              <a:rPr lang="en-GB" smtClean="0"/>
              <a:t>12/09/2023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1AE95-5251-4B5D-8BE1-9370CD69F5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983177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5062" y="4024827"/>
            <a:ext cx="4544021" cy="959308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12730" y="4024827"/>
            <a:ext cx="4544021" cy="959308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5F62CD-1A09-45A9-8F47-14241904881E}" type="datetimeFigureOut">
              <a:rPr lang="en-GB" smtClean="0"/>
              <a:t>12/09/2023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1AE95-5251-4B5D-8BE1-9370CD69F5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796465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804969"/>
            <a:ext cx="9221689" cy="292237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3706342"/>
            <a:ext cx="4523137" cy="1816421"/>
          </a:xfrm>
        </p:spPr>
        <p:txBody>
          <a:bodyPr anchor="b"/>
          <a:lstStyle>
            <a:lvl1pPr marL="0" indent="0">
              <a:buNone/>
              <a:defRPr sz="2806" b="1"/>
            </a:lvl1pPr>
            <a:lvl2pPr marL="534604" indent="0">
              <a:buNone/>
              <a:defRPr sz="2339" b="1"/>
            </a:lvl2pPr>
            <a:lvl3pPr marL="1069208" indent="0">
              <a:buNone/>
              <a:defRPr sz="2105" b="1"/>
            </a:lvl3pPr>
            <a:lvl4pPr marL="1603812" indent="0">
              <a:buNone/>
              <a:defRPr sz="1871" b="1"/>
            </a:lvl4pPr>
            <a:lvl5pPr marL="2138416" indent="0">
              <a:buNone/>
              <a:defRPr sz="1871" b="1"/>
            </a:lvl5pPr>
            <a:lvl6pPr marL="2673020" indent="0">
              <a:buNone/>
              <a:defRPr sz="1871" b="1"/>
            </a:lvl6pPr>
            <a:lvl7pPr marL="3207624" indent="0">
              <a:buNone/>
              <a:defRPr sz="1871" b="1"/>
            </a:lvl7pPr>
            <a:lvl8pPr marL="3742228" indent="0">
              <a:buNone/>
              <a:defRPr sz="1871" b="1"/>
            </a:lvl8pPr>
            <a:lvl9pPr marL="4276832" indent="0">
              <a:buNone/>
              <a:defRPr sz="1871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6456" y="5522763"/>
            <a:ext cx="4523137" cy="812315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12731" y="3706342"/>
            <a:ext cx="4545413" cy="1816421"/>
          </a:xfrm>
        </p:spPr>
        <p:txBody>
          <a:bodyPr anchor="b"/>
          <a:lstStyle>
            <a:lvl1pPr marL="0" indent="0">
              <a:buNone/>
              <a:defRPr sz="2806" b="1"/>
            </a:lvl1pPr>
            <a:lvl2pPr marL="534604" indent="0">
              <a:buNone/>
              <a:defRPr sz="2339" b="1"/>
            </a:lvl2pPr>
            <a:lvl3pPr marL="1069208" indent="0">
              <a:buNone/>
              <a:defRPr sz="2105" b="1"/>
            </a:lvl3pPr>
            <a:lvl4pPr marL="1603812" indent="0">
              <a:buNone/>
              <a:defRPr sz="1871" b="1"/>
            </a:lvl4pPr>
            <a:lvl5pPr marL="2138416" indent="0">
              <a:buNone/>
              <a:defRPr sz="1871" b="1"/>
            </a:lvl5pPr>
            <a:lvl6pPr marL="2673020" indent="0">
              <a:buNone/>
              <a:defRPr sz="1871" b="1"/>
            </a:lvl6pPr>
            <a:lvl7pPr marL="3207624" indent="0">
              <a:buNone/>
              <a:defRPr sz="1871" b="1"/>
            </a:lvl7pPr>
            <a:lvl8pPr marL="3742228" indent="0">
              <a:buNone/>
              <a:defRPr sz="1871" b="1"/>
            </a:lvl8pPr>
            <a:lvl9pPr marL="4276832" indent="0">
              <a:buNone/>
              <a:defRPr sz="1871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12731" y="5522763"/>
            <a:ext cx="4545413" cy="812315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5F62CD-1A09-45A9-8F47-14241904881E}" type="datetimeFigureOut">
              <a:rPr lang="en-GB" smtClean="0"/>
              <a:t>12/09/2023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1AE95-5251-4B5D-8BE1-9370CD69F5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58081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5F62CD-1A09-45A9-8F47-14241904881E}" type="datetimeFigureOut">
              <a:rPr lang="en-GB" smtClean="0"/>
              <a:t>12/09/2023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1AE95-5251-4B5D-8BE1-9370CD69F5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10307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5F62CD-1A09-45A9-8F47-14241904881E}" type="datetimeFigureOut">
              <a:rPr lang="en-GB" smtClean="0"/>
              <a:t>12/09/2023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1AE95-5251-4B5D-8BE1-9370CD69F5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65144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1007957"/>
            <a:ext cx="3448388" cy="3527848"/>
          </a:xfrm>
        </p:spPr>
        <p:txBody>
          <a:bodyPr anchor="b"/>
          <a:lstStyle>
            <a:lvl1pPr>
              <a:defRPr sz="374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45413" y="2176910"/>
            <a:ext cx="5412730" cy="10744538"/>
          </a:xfrm>
        </p:spPr>
        <p:txBody>
          <a:bodyPr/>
          <a:lstStyle>
            <a:lvl1pPr>
              <a:defRPr sz="3742"/>
            </a:lvl1pPr>
            <a:lvl2pPr>
              <a:defRPr sz="3274"/>
            </a:lvl2pPr>
            <a:lvl3pPr>
              <a:defRPr sz="2806"/>
            </a:lvl3pPr>
            <a:lvl4pPr>
              <a:defRPr sz="2339"/>
            </a:lvl4pPr>
            <a:lvl5pPr>
              <a:defRPr sz="2339"/>
            </a:lvl5pPr>
            <a:lvl6pPr>
              <a:defRPr sz="2339"/>
            </a:lvl6pPr>
            <a:lvl7pPr>
              <a:defRPr sz="2339"/>
            </a:lvl7pPr>
            <a:lvl8pPr>
              <a:defRPr sz="2339"/>
            </a:lvl8pPr>
            <a:lvl9pPr>
              <a:defRPr sz="2339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4535805"/>
            <a:ext cx="3448388" cy="8403140"/>
          </a:xfrm>
        </p:spPr>
        <p:txBody>
          <a:bodyPr/>
          <a:lstStyle>
            <a:lvl1pPr marL="0" indent="0">
              <a:buNone/>
              <a:defRPr sz="1871"/>
            </a:lvl1pPr>
            <a:lvl2pPr marL="534604" indent="0">
              <a:buNone/>
              <a:defRPr sz="1637"/>
            </a:lvl2pPr>
            <a:lvl3pPr marL="1069208" indent="0">
              <a:buNone/>
              <a:defRPr sz="1403"/>
            </a:lvl3pPr>
            <a:lvl4pPr marL="1603812" indent="0">
              <a:buNone/>
              <a:defRPr sz="1169"/>
            </a:lvl4pPr>
            <a:lvl5pPr marL="2138416" indent="0">
              <a:buNone/>
              <a:defRPr sz="1169"/>
            </a:lvl5pPr>
            <a:lvl6pPr marL="2673020" indent="0">
              <a:buNone/>
              <a:defRPr sz="1169"/>
            </a:lvl6pPr>
            <a:lvl7pPr marL="3207624" indent="0">
              <a:buNone/>
              <a:defRPr sz="1169"/>
            </a:lvl7pPr>
            <a:lvl8pPr marL="3742228" indent="0">
              <a:buNone/>
              <a:defRPr sz="1169"/>
            </a:lvl8pPr>
            <a:lvl9pPr marL="4276832" indent="0">
              <a:buNone/>
              <a:defRPr sz="1169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5F62CD-1A09-45A9-8F47-14241904881E}" type="datetimeFigureOut">
              <a:rPr lang="en-GB" smtClean="0"/>
              <a:t>12/09/2023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1AE95-5251-4B5D-8BE1-9370CD69F5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6252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1007957"/>
            <a:ext cx="3448388" cy="3527848"/>
          </a:xfrm>
        </p:spPr>
        <p:txBody>
          <a:bodyPr anchor="b"/>
          <a:lstStyle>
            <a:lvl1pPr>
              <a:defRPr sz="374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45413" y="2176910"/>
            <a:ext cx="5412730" cy="10744538"/>
          </a:xfrm>
        </p:spPr>
        <p:txBody>
          <a:bodyPr anchor="t"/>
          <a:lstStyle>
            <a:lvl1pPr marL="0" indent="0">
              <a:buNone/>
              <a:defRPr sz="3742"/>
            </a:lvl1pPr>
            <a:lvl2pPr marL="534604" indent="0">
              <a:buNone/>
              <a:defRPr sz="3274"/>
            </a:lvl2pPr>
            <a:lvl3pPr marL="1069208" indent="0">
              <a:buNone/>
              <a:defRPr sz="2806"/>
            </a:lvl3pPr>
            <a:lvl4pPr marL="1603812" indent="0">
              <a:buNone/>
              <a:defRPr sz="2339"/>
            </a:lvl4pPr>
            <a:lvl5pPr marL="2138416" indent="0">
              <a:buNone/>
              <a:defRPr sz="2339"/>
            </a:lvl5pPr>
            <a:lvl6pPr marL="2673020" indent="0">
              <a:buNone/>
              <a:defRPr sz="2339"/>
            </a:lvl6pPr>
            <a:lvl7pPr marL="3207624" indent="0">
              <a:buNone/>
              <a:defRPr sz="2339"/>
            </a:lvl7pPr>
            <a:lvl8pPr marL="3742228" indent="0">
              <a:buNone/>
              <a:defRPr sz="2339"/>
            </a:lvl8pPr>
            <a:lvl9pPr marL="4276832" indent="0">
              <a:buNone/>
              <a:defRPr sz="2339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4535805"/>
            <a:ext cx="3448388" cy="8403140"/>
          </a:xfrm>
        </p:spPr>
        <p:txBody>
          <a:bodyPr/>
          <a:lstStyle>
            <a:lvl1pPr marL="0" indent="0">
              <a:buNone/>
              <a:defRPr sz="1871"/>
            </a:lvl1pPr>
            <a:lvl2pPr marL="534604" indent="0">
              <a:buNone/>
              <a:defRPr sz="1637"/>
            </a:lvl2pPr>
            <a:lvl3pPr marL="1069208" indent="0">
              <a:buNone/>
              <a:defRPr sz="1403"/>
            </a:lvl3pPr>
            <a:lvl4pPr marL="1603812" indent="0">
              <a:buNone/>
              <a:defRPr sz="1169"/>
            </a:lvl4pPr>
            <a:lvl5pPr marL="2138416" indent="0">
              <a:buNone/>
              <a:defRPr sz="1169"/>
            </a:lvl5pPr>
            <a:lvl6pPr marL="2673020" indent="0">
              <a:buNone/>
              <a:defRPr sz="1169"/>
            </a:lvl6pPr>
            <a:lvl7pPr marL="3207624" indent="0">
              <a:buNone/>
              <a:defRPr sz="1169"/>
            </a:lvl7pPr>
            <a:lvl8pPr marL="3742228" indent="0">
              <a:buNone/>
              <a:defRPr sz="1169"/>
            </a:lvl8pPr>
            <a:lvl9pPr marL="4276832" indent="0">
              <a:buNone/>
              <a:defRPr sz="1169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5F62CD-1A09-45A9-8F47-14241904881E}" type="datetimeFigureOut">
              <a:rPr lang="en-GB" smtClean="0"/>
              <a:t>12/09/2023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1AE95-5251-4B5D-8BE1-9370CD69F5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49351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5062" y="804969"/>
            <a:ext cx="9221689" cy="29223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5062" y="4024827"/>
            <a:ext cx="9221689" cy="959308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062" y="14013401"/>
            <a:ext cx="2405658" cy="8049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5F62CD-1A09-45A9-8F47-14241904881E}" type="datetimeFigureOut">
              <a:rPr lang="en-GB" smtClean="0"/>
              <a:t>12/09/2023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41663" y="14013401"/>
            <a:ext cx="3608487" cy="8049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51093" y="14013401"/>
            <a:ext cx="2405658" cy="8049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61AE95-5251-4B5D-8BE1-9370CD69F5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306282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1069208" rtl="0" eaLnBrk="1" latinLnBrk="0" hangingPunct="1">
        <a:lnSpc>
          <a:spcPct val="90000"/>
        </a:lnSpc>
        <a:spcBef>
          <a:spcPct val="0"/>
        </a:spcBef>
        <a:buNone/>
        <a:defRPr sz="514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67302" indent="-267302" algn="l" defTabSz="1069208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3274" kern="1200">
          <a:solidFill>
            <a:schemeClr val="tx1"/>
          </a:solidFill>
          <a:latin typeface="+mn-lt"/>
          <a:ea typeface="+mn-ea"/>
          <a:cs typeface="+mn-cs"/>
        </a:defRPr>
      </a:lvl1pPr>
      <a:lvl2pPr marL="801906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806" kern="1200">
          <a:solidFill>
            <a:schemeClr val="tx1"/>
          </a:solidFill>
          <a:latin typeface="+mn-lt"/>
          <a:ea typeface="+mn-ea"/>
          <a:cs typeface="+mn-cs"/>
        </a:defRPr>
      </a:lvl2pPr>
      <a:lvl3pPr marL="1336510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339" kern="1200">
          <a:solidFill>
            <a:schemeClr val="tx1"/>
          </a:solidFill>
          <a:latin typeface="+mn-lt"/>
          <a:ea typeface="+mn-ea"/>
          <a:cs typeface="+mn-cs"/>
        </a:defRPr>
      </a:lvl3pPr>
      <a:lvl4pPr marL="1871114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4pPr>
      <a:lvl5pPr marL="2405718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5pPr>
      <a:lvl6pPr marL="2940322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6pPr>
      <a:lvl7pPr marL="3474926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7pPr>
      <a:lvl8pPr marL="4009530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8pPr>
      <a:lvl9pPr marL="4544134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1pPr>
      <a:lvl2pPr marL="534604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2pPr>
      <a:lvl3pPr marL="1069208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3pPr>
      <a:lvl4pPr marL="1603812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4pPr>
      <a:lvl5pPr marL="2138416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5pPr>
      <a:lvl6pPr marL="2673020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6pPr>
      <a:lvl7pPr marL="3207624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7pPr>
      <a:lvl8pPr marL="3742228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8pPr>
      <a:lvl9pPr marL="4276832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C619C0-7889-18E6-A919-7AE0BAF1150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780895A-EBED-CA46-D98E-A0F085C7863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17" name="Picture 16" descr="A poster with text and images&#10;&#10;Description automatically generated">
            <a:extLst>
              <a:ext uri="{FF2B5EF4-FFF2-40B4-BE49-F238E27FC236}">
                <a16:creationId xmlns:a16="http://schemas.microsoft.com/office/drawing/2014/main" id="{915CFEDE-E434-E18B-A3BA-053F3644A9A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37" y="3000"/>
            <a:ext cx="10685139" cy="1511335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3E3E67D9-B041-738B-9C8E-7D37AE57FAA8}"/>
              </a:ext>
            </a:extLst>
          </p:cNvPr>
          <p:cNvSpPr txBox="1"/>
          <p:nvPr/>
        </p:nvSpPr>
        <p:spPr>
          <a:xfrm>
            <a:off x="4034555" y="5449804"/>
            <a:ext cx="380315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Type date here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A656635-DAFB-14A5-39A7-5362C8ED28AE}"/>
              </a:ext>
            </a:extLst>
          </p:cNvPr>
          <p:cNvSpPr txBox="1"/>
          <p:nvPr/>
        </p:nvSpPr>
        <p:spPr>
          <a:xfrm>
            <a:off x="5064032" y="6097008"/>
            <a:ext cx="380315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Type date here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2CE165A-5B1E-4CCD-26DC-99EB16D70D45}"/>
              </a:ext>
            </a:extLst>
          </p:cNvPr>
          <p:cNvSpPr txBox="1"/>
          <p:nvPr/>
        </p:nvSpPr>
        <p:spPr>
          <a:xfrm>
            <a:off x="4584465" y="6744212"/>
            <a:ext cx="380315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Type code here</a:t>
            </a:r>
          </a:p>
        </p:txBody>
      </p:sp>
    </p:spTree>
    <p:extLst>
      <p:ext uri="{BB962C8B-B14F-4D97-AF65-F5344CB8AC3E}">
        <p14:creationId xmlns:p14="http://schemas.microsoft.com/office/powerpoint/2010/main" val="30996443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552385D0BDBEA4EA4527F7AA02301CB" ma:contentTypeVersion="16" ma:contentTypeDescription="Create a new document." ma:contentTypeScope="" ma:versionID="ee0de52f63393662fc116125595ba15f">
  <xsd:schema xmlns:xsd="http://www.w3.org/2001/XMLSchema" xmlns:xs="http://www.w3.org/2001/XMLSchema" xmlns:p="http://schemas.microsoft.com/office/2006/metadata/properties" xmlns:ns3="7c9b5ce5-ce29-4bcd-ac32-905b84fec079" xmlns:ns4="ed6e0fb5-46cd-476c-9099-bd4758ced805" targetNamespace="http://schemas.microsoft.com/office/2006/metadata/properties" ma:root="true" ma:fieldsID="33c9c36aba365d2c9ddd1c52ec37894b" ns3:_="" ns4:_="">
    <xsd:import namespace="7c9b5ce5-ce29-4bcd-ac32-905b84fec079"/>
    <xsd:import namespace="ed6e0fb5-46cd-476c-9099-bd4758ced805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KeyPoints" minOccurs="0"/>
                <xsd:element ref="ns3:MediaServiceKeyPoints" minOccurs="0"/>
                <xsd:element ref="ns3:MediaServiceDateTaken" minOccurs="0"/>
                <xsd:element ref="ns3:MediaLengthInSeconds" minOccurs="0"/>
                <xsd:element ref="ns3:MediaServiceLocation" minOccurs="0"/>
                <xsd:element ref="ns3:_activity" minOccurs="0"/>
                <xsd:element ref="ns3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c9b5ce5-ce29-4bcd-ac32-905b84fec07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9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MediaServiceLocation" ma:index="21" nillable="true" ma:displayName="Location" ma:indexed="true" ma:internalName="MediaServiceLocation" ma:readOnly="true">
      <xsd:simpleType>
        <xsd:restriction base="dms:Text"/>
      </xsd:simpleType>
    </xsd:element>
    <xsd:element name="_activity" ma:index="22" nillable="true" ma:displayName="_activity" ma:hidden="true" ma:internalName="_activity">
      <xsd:simpleType>
        <xsd:restriction base="dms:Note"/>
      </xsd:simple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d6e0fb5-46cd-476c-9099-bd4758ced805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6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7c9b5ce5-ce29-4bcd-ac32-905b84fec079" xsi:nil="true"/>
  </documentManagement>
</p:properties>
</file>

<file path=customXml/itemProps1.xml><?xml version="1.0" encoding="utf-8"?>
<ds:datastoreItem xmlns:ds="http://schemas.openxmlformats.org/officeDocument/2006/customXml" ds:itemID="{0768EC8C-023F-4205-9200-146ECF2BF05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c9b5ce5-ce29-4bcd-ac32-905b84fec079"/>
    <ds:schemaRef ds:uri="ed6e0fb5-46cd-476c-9099-bd4758ced80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D7BE1EED-053E-4531-AFE2-2134413FE80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3F8F56E-3282-4331-B2F9-81F938BB3660}">
  <ds:schemaRefs>
    <ds:schemaRef ds:uri="http://purl.org/dc/elements/1.1/"/>
    <ds:schemaRef ds:uri="http://schemas.microsoft.com/office/2006/documentManagement/types"/>
    <ds:schemaRef ds:uri="http://purl.org/dc/terms/"/>
    <ds:schemaRef ds:uri="7c9b5ce5-ce29-4bcd-ac32-905b84fec079"/>
    <ds:schemaRef ds:uri="http://purl.org/dc/dcmitype/"/>
    <ds:schemaRef ds:uri="ed6e0fb5-46cd-476c-9099-bd4758ced805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1103</TotalTime>
  <Words>9</Words>
  <Application>Microsoft Office PowerPoint</Application>
  <PresentationFormat>Custom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ROBINSON, Harriet (LEICESTERSHIRE PARTNERSHIP NHS TRUST)</dc:creator>
  <cp:lastModifiedBy>ROBINSON, Harriet (LEICESTERSHIRE PARTNERSHIP NHS TRUST)</cp:lastModifiedBy>
  <cp:revision>5</cp:revision>
  <dcterms:created xsi:type="dcterms:W3CDTF">2023-09-12T13:32:55Z</dcterms:created>
  <dcterms:modified xsi:type="dcterms:W3CDTF">2023-09-13T07:56:23Z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0x010100B552385D0BDBEA4EA4527F7AA02301CB</vt:lpwstr>
  </property>
</Properties>
</file>