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pt.pals@nhs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593046" y="1466588"/>
            <a:ext cx="61773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gu-IN" sz="32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મેન્ટલ હેલ્થ કેર વિષે તમારા વિચારો અમને જણાવો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18401" y="2493537"/>
            <a:ext cx="6876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gu-IN" sz="24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કોમ્યુનિટી મેન્ટલ હેલ્થ સર્વે 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gu-IN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જો તમે ભાગ લેવા માંગતા નથી, અથવા સર્વેક્ષણ વિશે કોઈ પ્રશ્નો હોય તો કૃપા કરીને સંપર્ક કરો: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સહભાગિતા 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સ્વૈચ્છિક</a:t>
            </a:r>
            <a:r>
              <a:rPr lang="gu-IN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છે અને 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તમામ જવાબો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ગોપનીય છે.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gu-IN" b="0" i="0" u="none" strike="noStrike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જો તમને ભાગ લેવા માટે આમંત્રિત કરવામાં આવે, તો તમારું નામ, ફોન નંબર અને પોસ્ટલ સરનામું સંશોધનકર્તાઓ દ્વારા જ સર્વેક્ષણ હાથ ધરવા માટે ઉપયોગમાં લેવામાં આવશે. 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તમારી માહિતી અને સર્વેક્ષણના જવાબો તમારી સંભાળ પહોંચાડનાર કોઈપણ સાથે શેર કરવામાં આવશે નહીં અને તમામ પ્રકાશિત ડેટા 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અનામી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છે. 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આ ટ્રસ્ટ ટૂંકા સમયમાં </a:t>
            </a:r>
            <a:r>
              <a:rPr lang="gu-IN" b="1" dirty="0">
                <a:latin typeface="Arial" panose="020B0604020202020204" pitchFamily="34" charset="0"/>
                <a:cs typeface="Arial" panose="020B0604020202020204" pitchFamily="34" charset="0"/>
              </a:rPr>
              <a:t>તમારી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સંભાળ વિશે તમે શું વિચારો છો તે સમજવા માટે એક સર્વેક્ષણ હાથ ધરશે.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ગયા વર્ષે અમે લગભગ 15,000 લોકોના મંતવ્યો સાંભળ્યા હતા.</a:t>
            </a:r>
            <a:r>
              <a:rPr lang="gu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પરિણામોએ અમને સંભાળની </a:t>
            </a:r>
            <a:r>
              <a:rPr lang="gu-IN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ગુણવત્તા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અને </a:t>
            </a:r>
            <a:r>
              <a:rPr lang="gu-IN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લોકોના માનસિક સ્વાસ્થ્ય સંભાળના અનુભવોને સુધારવામાં</a:t>
            </a:r>
            <a:r>
              <a:rPr lang="gu-IN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મદદ કરી.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14168" y="5363546"/>
            <a:ext cx="59483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gu-IN" sz="2400" b="1" dirty="0">
                <a:latin typeface="Arial" panose="020B0604020202020204" pitchFamily="34" charset="0"/>
                <a:cs typeface="Arial" panose="020B0604020202020204" pitchFamily="34" charset="0"/>
              </a:rPr>
              <a:t>તમારી સેવાઓ સુધારવામાં અમને મદદ કરો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27699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gu-IN" sz="1200" b="1" dirty="0">
                <a:solidFill>
                  <a:schemeClr val="bg1"/>
                </a:solidFill>
              </a:rPr>
              <a:t>કૉમ્યુનિટી મેન્ટલ હેલ્થ સર્વે માં સંપર્ક વિગતો પર પ્રક્રિયા કરવા માટે કલમ 251 (NHS એક્ટ 2006) ની મંજૂરી છે.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6DD97054-1F2E-3AA4-90E9-6EAD2359C5E7}"/>
              </a:ext>
            </a:extLst>
          </p:cNvPr>
          <p:cNvSpPr txBox="1"/>
          <p:nvPr/>
        </p:nvSpPr>
        <p:spPr>
          <a:xfrm>
            <a:off x="3129672" y="8362359"/>
            <a:ext cx="3974630" cy="138146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Advice and Liaison Service</a:t>
            </a: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0116 2950830    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lpt.pals@nhs.net</a:t>
            </a:r>
            <a:endParaRPr lang="en-GB" sz="1600" b="1" u="sng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Freepost LPT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C06D42-6110-449C-A76B-F62A90059F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176241-BAFA-47FE-B905-A0D438313265}">
  <ds:schemaRefs>
    <ds:schemaRef ds:uri="http://schemas.microsoft.com/office/2006/metadata/properties"/>
    <ds:schemaRef ds:uri="http://schemas.microsoft.com/office/infopath/2007/PartnerControls"/>
    <ds:schemaRef ds:uri="c497441b-d3fe-4788-8629-aff52d38f515"/>
    <ds:schemaRef ds:uri="1d162527-c308-4a98-98b8-9e726c57dd8b"/>
  </ds:schemaRefs>
</ds:datastoreItem>
</file>

<file path=customXml/itemProps3.xml><?xml version="1.0" encoding="utf-8"?>
<ds:datastoreItem xmlns:ds="http://schemas.openxmlformats.org/officeDocument/2006/customXml" ds:itemID="{0D08030B-AD19-4798-A4EB-E710F27C5C0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180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2025-03-17T12:39:26Z</dcterms:created>
  <dcterms:modified xsi:type="dcterms:W3CDTF">2025-03-31T11:38:03Z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