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227901" y="1279938"/>
            <a:ext cx="67788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it-IT" sz="20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Raccontateci quale è la vostra opinione sull'assistenza sanitaria a supporto della salute mentale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it-IT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Sondaggio sui servizi comunitari alla salute mentale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non volete partecipare o avete domande sul sondaggio, vi preghiamo di rivolgervi al Trust tramite le seguenti informazioni di contatto:</a:t>
            </a:r>
            <a:endParaRPr lang="it-IT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14168" y="6053976"/>
            <a:ext cx="59632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partecipazione è 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volontaria</a:t>
            </a:r>
            <a:r>
              <a:rPr lang="it-IT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tutte le risposte sono 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confidenziali</a:t>
            </a:r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it-IT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siete invitati a partecipare, il vostro nome, numero di telefono e indirizzo postale verranno utilizzati solo dai ricercatori per svolgere il sondaggio. Le vostre informazioni e le risposte non verranno condivise con nessun professionista che vi fornisce assistenza e tutti i dati pubblicati saranno resi </a:t>
            </a:r>
            <a:r>
              <a:rPr lang="it-IT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anonimi</a:t>
            </a:r>
            <a:r>
              <a:rPr lang="it-I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Questo Trust condurrà presto un sondaggio per capire cosa ne pensate dell'assistenza che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ricevete</a:t>
            </a:r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it-I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L'anno scorso abbiamo ascoltato l'opinione di quasi 15.000 persone.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risultati ci hanno aiutato a </a:t>
            </a:r>
            <a:r>
              <a:rPr lang="it-IT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migliorare la qualità e l'esperienza dei servizi di assistenza sanitaria a supporto della salute mentale delle persone</a:t>
            </a:r>
            <a:r>
              <a:rPr lang="it-IT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39790" y="5568626"/>
            <a:ext cx="62168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Aiutateci a migliorare i servizi che ricevete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it-IT" sz="1100" b="1" dirty="0">
                <a:solidFill>
                  <a:schemeClr val="bg1"/>
                </a:solidFill>
              </a:rPr>
              <a:t>L'elaborazione dei dati di contatto del sondaggio sulla salute mentale della comunità è autorizzata ai sensi della Sezione 251 (Legge NHS 2006).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080058" y="8396779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A2E10A-245E-4898-B26A-2034ED7BEF8E}">
  <ds:schemaRefs>
    <ds:schemaRef ds:uri="http://schemas.microsoft.com/office/2006/documentManagement/types"/>
    <ds:schemaRef ds:uri="c497441b-d3fe-4788-8629-aff52d38f515"/>
    <ds:schemaRef ds:uri="1d162527-c308-4a98-98b8-9e726c57dd8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9AD557-6E3E-4EB7-B9DF-49537E688E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8CF0B0-4CE5-41D6-B4E3-0DD15BCAE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204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2025-03-17T12:07:15Z</dcterms:created>
  <dcterms:modified xsi:type="dcterms:W3CDTF">2025-03-31T11:42:33Z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