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79128" y="1270186"/>
            <a:ext cx="61773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1">
              <a:spcAft>
                <a:spcPts val="0"/>
              </a:spcAft>
            </a:pPr>
            <a:r>
              <a:rPr lang="ckb" sz="36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بیروڕای خۆتمان پێ بڵێ سەبارەت بە چاودێری نەخۆشی دەروونی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ckb" sz="2400" b="1" i="0" u="none" strike="noStrike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ڕاپرسی دەربارەی نەخۆشی دەروونی کۆمیونیتی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ئەگەر ناتەوێت بەشداری بکەیت، یان هەر پرسیارێکت هەیە سەبارەت بە ڕاپرسییەکە تکایە پەیوەندی بکە بە: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بەشداریکردن 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ئارەزوومەندانەیە</a:t>
            </a:r>
            <a:r>
              <a:rPr lang="ckb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و هەموو وەڵامەکان</a:t>
            </a:r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بەنهێنی دەمێننەوە.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ئەگەر بانگهێشت کرایت بۆ بەشداریکردن، ناو و ژمارەی تەلەفۆن و ناونیشانی پۆستی خۆت تەنها لەلایەن توێژەرانەوە بەکاردەهێنرێت بۆ ئەنجامدانی ڕاپرسییەکە. زانیاری و وەڵامەکانی ڕاپرسییەکەت لەگەڵ هیچ کەسێکدا هاوبەش ناکرێت کە چاودێری پێشکەش بە تۆ دەکات، و هەموو زانیارییە بڵاوکراوەکان 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بە نەناسراوی دەمێننەوە</a:t>
            </a:r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ئەم دەزگایە بەم زووانە ڕاپرسییەك ئەنجام دەدات بۆ ئەوەی تێبگات کە بیروڕات چییە سەبارەت بە </a:t>
            </a:r>
            <a:r>
              <a:rPr lang="ckb" b="1" dirty="0">
                <a:latin typeface="Arial" panose="020B0604020202020204" pitchFamily="34" charset="0"/>
                <a:cs typeface="Arial" panose="020B0604020202020204" pitchFamily="34" charset="0"/>
              </a:rPr>
              <a:t>چاودێریکردنەکەت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ساڵی ڕابردوو گوێمان لە بیروڕای نزیکەی 15,000 کەس بوو.</a:t>
            </a:r>
            <a:r>
              <a:rPr lang="ck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ئەنجامەکان یارمەتیدەرمان بوون بۆ </a:t>
            </a:r>
            <a:r>
              <a:rPr lang="ckb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باشترکردنی کوالیتی چاودێری و ئەزموونی چاودێری تەندروستی دەروونی خەڵك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89882" y="5214327"/>
            <a:ext cx="50580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sz="2400" b="1" dirty="0">
                <a:latin typeface="Arial" panose="020B0604020202020204" pitchFamily="34" charset="0"/>
                <a:cs typeface="Arial" panose="020B0604020202020204" pitchFamily="34" charset="0"/>
              </a:rPr>
              <a:t>هاوکارمان بن بۆ باشترکردنی خزمەتگوزارییەکانتان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ckb" sz="1100" b="1" dirty="0">
                <a:solidFill>
                  <a:schemeClr val="bg1"/>
                </a:solidFill>
              </a:rPr>
              <a:t>ڕاپرسی تەندروستی دەروونی کۆمیونیتی (Community Mental Health Survey) ڕەزامەندی سێکشنی ٢٥١ (یاسای  ساڵی ٢٠٠٦ی خزمەتی تەندروستی نیشتمانی NHS)ی هەیە بۆ بەکارهێنانی وردەکارییەکانی پەیوەندیکردن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276746" y="8355552"/>
            <a:ext cx="397463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85D3BA-BEE3-414C-9559-0DD93DB041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6684F1-2228-40F8-8B5E-F698DA38A8ED}">
  <ds:schemaRefs>
    <ds:schemaRef ds:uri="http://schemas.microsoft.com/office/2006/metadata/properties"/>
    <ds:schemaRef ds:uri="http://schemas.microsoft.com/office/infopath/2007/PartnerControls"/>
    <ds:schemaRef ds:uri="c497441b-d3fe-4788-8629-aff52d38f515"/>
    <ds:schemaRef ds:uri="1d162527-c308-4a98-98b8-9e726c57dd8b"/>
  </ds:schemaRefs>
</ds:datastoreItem>
</file>

<file path=customXml/itemProps3.xml><?xml version="1.0" encoding="utf-8"?>
<ds:datastoreItem xmlns:ds="http://schemas.openxmlformats.org/officeDocument/2006/customXml" ds:itemID="{9CC6C3B0-75B4-4E87-BC62-9601F45D7EF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178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2025-03-17T11:55:53Z</dcterms:created>
  <dcterms:modified xsi:type="dcterms:W3CDTF">2025-03-31T11:40:54Z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