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435081" y="1306526"/>
            <a:ext cx="67381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pl-PL" sz="20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Prosimy o podzielenie się swoją opinią na temat opieki związanej ze zdrowiem psychicznym.</a:t>
            </a:r>
            <a:endParaRPr lang="pl-PL" sz="3200" b="1" spc="-35" dirty="0">
              <a:solidFill>
                <a:schemeClr val="bg1"/>
              </a:solidFill>
              <a:effectLst/>
              <a:latin typeface="Arial Black" panose="020B0A040201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0" y="2565720"/>
            <a:ext cx="68764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l-PL" sz="16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Ankieta dotycząca opieki w zakresie zdrowia psychicznego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Jeżeli dana osoba nie będzie chciała wziąć udziału lub będzie miała jakiekolwiek pytania dotyczące ankiety, prosimy o kontakt: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Udział w badaniu jest 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dobrowolny,</a:t>
            </a:r>
            <a:r>
              <a:rPr lang="pl-PL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wszystkie odpowiedzi są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poufne.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przypadku zaproszenia do wzięcia udziału, imię i nazwisko, numer telefonu i adres pocztowy respondenta zostaną wykorzystane wyłącznie przez badaczy w celu przeprowadzenia ankiety.  Informacje i odpowiedzi przekazane w ankiecie nie będą udostępniane osobom świadczącym opiekę, a wszystkie opublikowane dane są 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anonimowe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Fundusz Zdrowia (Trust) wkrótce przeprowadzi ankietę, aby poznać Państwa opinie na temat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świadczonej</a:t>
            </a:r>
            <a:r>
              <a:rPr lang="pl-PL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opieki. 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ubiegłym roku zapoznaliśmy się z opiniami prawie 15 000 osób.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Uzyskane wyniki pomogły nam poprawić </a:t>
            </a:r>
            <a:r>
              <a:rPr lang="pl-PL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jakość opieki i doświadczenia ludzi związane z opieką w zakresie zdrowia psychicznego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74933" y="5510507"/>
            <a:ext cx="5948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Prosimy o pomoc przy usprawnianiu naszych usług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l-PL" sz="1100" b="1" dirty="0">
                <a:solidFill>
                  <a:schemeClr val="bg1"/>
                </a:solidFill>
              </a:rPr>
              <a:t>Ankieta dotycząca środowiskowej opieki zdrowia psychicznego posiada zgodę na podstawie Sekcji 251 (Ustawa o NHS z 2006 r.) na przetwarzanie danych kontaktowych.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080058" y="8438405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AE231BEE-D16E-4628-8A5B-F15789E935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6DF902-675A-45BB-B9C7-71022ABE8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BCA3BD-E520-478A-A0EB-B5069EE3B7E0}">
  <ds:schemaRefs>
    <ds:schemaRef ds:uri="http://schemas.microsoft.com/office/2006/metadata/properties"/>
    <ds:schemaRef ds:uri="http://schemas.microsoft.com/office/infopath/2007/PartnerControls"/>
    <ds:schemaRef ds:uri="c497441b-d3fe-4788-8629-aff52d38f515"/>
    <ds:schemaRef ds:uri="1d162527-c308-4a98-98b8-9e726c57dd8b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198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2025-03-17T12:14:30Z</dcterms:created>
  <dcterms:modified xsi:type="dcterms:W3CDTF">2025-03-31T11:43:36Z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