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63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2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pt.pals@nhs.net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227901" y="1269627"/>
            <a:ext cx="66300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0">
              <a:spcAft>
                <a:spcPts val="0"/>
              </a:spcAft>
            </a:pPr>
            <a:r>
              <a:rPr lang="pt-PT" sz="28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Dê-nos a sua opinião sobre os cuidados de saúde mental</a:t>
            </a: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-54758" y="2442240"/>
            <a:ext cx="68764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pt-PT" sz="20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Inquérito Comunitário de 2025 sobre Saúde Mental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t-P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não quiser participar ou se tiver alguma dúvida sobre o inquérito, contacte: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14168" y="6053976"/>
            <a:ext cx="596326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t-P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participação é </a:t>
            </a:r>
            <a:r>
              <a:rPr lang="pt-P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voluntária</a:t>
            </a:r>
            <a:r>
              <a:rPr lang="pt-P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 todas as respostas são</a:t>
            </a:r>
            <a:r>
              <a:rPr lang="pt-P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confidenciais</a:t>
            </a:r>
            <a:r>
              <a:rPr lang="pt-P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pt-P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for convidado a participar, o seu nome, número de telefone e morada só serão utilizados pelos pesquisadores para a realização do inquérito. As suas informações e respostas ao inquérito não serão partilhadas com ninguém responsável pelos seus cuidados, e todos os dados publicados são </a:t>
            </a:r>
            <a:r>
              <a:rPr lang="pt-P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anónimos</a:t>
            </a:r>
            <a:r>
              <a:rPr lang="pt-P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t-P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Este trust irá em breve realizar um inquérito para saber o que pensa sobre os </a:t>
            </a: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seus</a:t>
            </a:r>
            <a:r>
              <a:rPr lang="pt-P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cuidados.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pt-P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ano passado, foram ouvidas as opiniões de quase 15.000 pessoas.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 resultados ajudaram-nos a </a:t>
            </a:r>
            <a:r>
              <a:rPr lang="pt-PT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melhorar a qualidade dos cuidados de saúde mental e a experiência dos utentes</a:t>
            </a:r>
            <a:r>
              <a:rPr lang="pt-P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52025" y="5452975"/>
            <a:ext cx="58875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Ajude-nos a melhorar os seus serviços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4308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pt-PT" sz="1100" b="1" dirty="0">
                <a:solidFill>
                  <a:schemeClr val="bg1"/>
                </a:solidFill>
              </a:rPr>
              <a:t>O Inquérito Comunitário sobre Saúde Mental está autorizado a proceder ao tratamento de dados de contacto, ao abrigo da secção 251 (Lei do NHS de 2006).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6DD97054-1F2E-3AA4-90E9-6EAD2359C5E7}"/>
              </a:ext>
            </a:extLst>
          </p:cNvPr>
          <p:cNvSpPr txBox="1"/>
          <p:nvPr/>
        </p:nvSpPr>
        <p:spPr>
          <a:xfrm>
            <a:off x="3080058" y="8414846"/>
            <a:ext cx="3974630" cy="138146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Patient Advice and Liaison Service</a:t>
            </a: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0116 2950830     </a:t>
            </a:r>
            <a:r>
              <a:rPr lang="en-GB" sz="1600" b="1" u="sng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lpt.pals@nhs.net</a:t>
            </a:r>
            <a:endParaRPr lang="en-GB" sz="1600" b="1" u="sng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Freepost LPT Patient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5E1DB7-4D1A-4F8B-9EEA-1BF3E201E610}">
  <ds:schemaRefs>
    <ds:schemaRef ds:uri="http://schemas.microsoft.com/office/2006/metadata/properties"/>
    <ds:schemaRef ds:uri="http://schemas.microsoft.com/office/infopath/2007/PartnerControls"/>
    <ds:schemaRef ds:uri="c497441b-d3fe-4788-8629-aff52d38f515"/>
    <ds:schemaRef ds:uri="1d162527-c308-4a98-98b8-9e726c57dd8b"/>
  </ds:schemaRefs>
</ds:datastoreItem>
</file>

<file path=customXml/itemProps2.xml><?xml version="1.0" encoding="utf-8"?>
<ds:datastoreItem xmlns:ds="http://schemas.openxmlformats.org/officeDocument/2006/customXml" ds:itemID="{9B38B70F-9138-4F3E-A433-CC7DC8A693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47FAA4-C09A-48A8-8D32-C27304B13D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7441b-d3fe-4788-8629-aff52d38f515"/>
    <ds:schemaRef ds:uri="1d162527-c308-4a98-98b8-9e726c57dd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195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2025-03-17T12:01:53Z</dcterms:created>
  <dcterms:modified xsi:type="dcterms:W3CDTF">2025-03-31T11:54:25Z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