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6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2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pt.pals@nhs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396648" y="1322313"/>
            <a:ext cx="64613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es-001" sz="28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Déjenos su opinión sobre la atención a la salud mental</a:t>
            </a: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-18401" y="2493537"/>
            <a:ext cx="68764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es-001" sz="2000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Encuesta sobre salud mental comunitaria 2025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s-001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no desea participar o tiene alguna pregunta sobre la encuesta, comuníquese con la organización a través de los siguientes contactos:</a:t>
            </a:r>
            <a:endParaRPr lang="es-00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participación es </a:t>
            </a:r>
            <a:r>
              <a:rPr lang="es-001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voluntaria</a:t>
            </a:r>
            <a:r>
              <a:rPr lang="es-001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 todas las respuestas son </a:t>
            </a:r>
            <a:r>
              <a:rPr lang="es-001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confidenciales</a:t>
            </a:r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 se le invita a participar, su nombre, número de teléfono y dirección postal solo serán utilizados por los investigadores para realizar la encuesta. Su información y respuestas a la encuesta no se compartirán con ningún profesional que le brinde atención, y todos los datos publicados serán </a:t>
            </a:r>
            <a:r>
              <a:rPr lang="es-001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anónimos</a:t>
            </a:r>
            <a:r>
              <a:rPr lang="es-001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215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s-001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 organización pronto llevará a cabo una encuesta para saber </a:t>
            </a:r>
            <a:r>
              <a:rPr lang="es-001" b="1" dirty="0">
                <a:latin typeface="Arial" panose="020B0604020202020204" pitchFamily="34" charset="0"/>
                <a:cs typeface="Arial" panose="020B0604020202020204" pitchFamily="34" charset="0"/>
              </a:rPr>
              <a:t>su opinión</a:t>
            </a:r>
            <a:r>
              <a:rPr lang="es-001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sobre la atención que recibe.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año pasado recibimos las opiniones de casi 15.000 personas.</a:t>
            </a:r>
            <a:r>
              <a:rPr lang="es-001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001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Los resultados nos ayudaron a mejorar la </a:t>
            </a:r>
            <a:r>
              <a:rPr lang="es-001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calidad del servicio y la experiencia de atención de salud mental de las personas</a:t>
            </a:r>
            <a:r>
              <a:rPr lang="es-001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89882" y="5435876"/>
            <a:ext cx="58059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es-001" sz="2000" b="1" dirty="0">
                <a:latin typeface="Arial" panose="020B0604020202020204" pitchFamily="34" charset="0"/>
                <a:cs typeface="Arial" panose="020B0604020202020204" pitchFamily="34" charset="0"/>
              </a:rPr>
              <a:t>Ayúdenos a mejorar los servicios que recibe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4627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es-001" sz="1100" b="1" dirty="0">
                <a:solidFill>
                  <a:schemeClr val="bg1"/>
                </a:solidFill>
              </a:rPr>
              <a:t>La Encuesta sobre salud mental comunitaria cuenta con la aprobación de la Sección 251 (Ley del NHS de 2006) para procesar los datos de contacto</a:t>
            </a:r>
            <a:r>
              <a:rPr lang="es-001" sz="1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6DD97054-1F2E-3AA4-90E9-6EAD2359C5E7}"/>
              </a:ext>
            </a:extLst>
          </p:cNvPr>
          <p:cNvSpPr txBox="1"/>
          <p:nvPr/>
        </p:nvSpPr>
        <p:spPr>
          <a:xfrm>
            <a:off x="3080058" y="8409647"/>
            <a:ext cx="3974630" cy="138146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Advice and Liaison Service</a:t>
            </a: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0116 2950830     </a:t>
            </a:r>
            <a:r>
              <a:rPr lang="en-GB" sz="1600" b="1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lpt.pals@nhs.net</a:t>
            </a:r>
            <a:endParaRPr lang="en-GB" sz="1600" b="1" u="sng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Freepost LPT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0192F0-77A6-451B-9507-75033EE8DA55}">
  <ds:schemaRefs>
    <ds:schemaRef ds:uri="http://schemas.microsoft.com/office/2006/metadata/properties"/>
    <ds:schemaRef ds:uri="http://schemas.microsoft.com/office/infopath/2007/PartnerControls"/>
    <ds:schemaRef ds:uri="c497441b-d3fe-4788-8629-aff52d38f515"/>
    <ds:schemaRef ds:uri="1d162527-c308-4a98-98b8-9e726c57dd8b"/>
  </ds:schemaRefs>
</ds:datastoreItem>
</file>

<file path=customXml/itemProps2.xml><?xml version="1.0" encoding="utf-8"?>
<ds:datastoreItem xmlns:ds="http://schemas.openxmlformats.org/officeDocument/2006/customXml" ds:itemID="{B238CC52-8C7A-41FA-B8A9-39665CB1B5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3992DE-9A91-4556-B626-087F42040B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207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2025-03-17T14:28:46Z</dcterms:created>
  <dcterms:modified xsi:type="dcterms:W3CDTF">2025-03-31T12:07:55Z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